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7" r:id="rId4"/>
    <p:sldId id="258" r:id="rId5"/>
    <p:sldId id="276" r:id="rId6"/>
    <p:sldId id="267" r:id="rId7"/>
    <p:sldId id="284" r:id="rId8"/>
    <p:sldId id="285" r:id="rId9"/>
    <p:sldId id="288" r:id="rId10"/>
    <p:sldId id="270" r:id="rId11"/>
    <p:sldId id="289" r:id="rId12"/>
    <p:sldId id="290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01444-7C01-4EB5-AE34-AE971B42F0A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F9ABE-B3D5-43AF-89C7-53708E9B9A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F9ABE-B3D5-43AF-89C7-53708E9B9A9F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ЛЕРИЯ\Desktop\Спортивный фон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214290"/>
            <a:ext cx="6858048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Управление образования Администрации города Новочеркасска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Городской заочный конкурс социальных проектов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« Здравствуй, добрый человек!»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000108"/>
            <a:ext cx="7643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Социальный проект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alt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«Игры-эстафеты, как средство формирования основных движений»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cap="all" spc="3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Номинация:Спорт,здоровье</a:t>
            </a:r>
            <a:r>
              <a:rPr lang="ru-RU" sz="20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(спортивный проект)</a:t>
            </a:r>
            <a:endParaRPr lang="ru-RU" sz="20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50720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Разработала и реализовала: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Молчанова А.А.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Инструктор по физической культуре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МБДОУ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 №3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ЛЕРИЯ\Desktop\Спортивный фон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4414" y="357166"/>
            <a:ext cx="6858048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1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Использование эстафет в физкультурных занятиях</a:t>
            </a:r>
            <a:endParaRPr kumimoji="0" lang="ru-RU" sz="1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215074" y="1285860"/>
            <a:ext cx="2643206" cy="30646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Эстафета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«Проползи в тоннели»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57554" y="4286256"/>
            <a:ext cx="264319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Эстафета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«Уборка»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" name="Рисунок 19" descr="DSC03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2433" y="1714488"/>
            <a:ext cx="2253601" cy="1500198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714744" y="2285992"/>
            <a:ext cx="2643206" cy="30646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Полет в невесомости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DSC033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214818"/>
            <a:ext cx="2640342" cy="175764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286512" y="3643314"/>
            <a:ext cx="264319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Эстафета «Пройди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болото»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3" descr="E:\DCIM\100MSDCF\DSC053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785926"/>
            <a:ext cx="2575545" cy="17145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7" name="Picture 2" descr="D:\ЗАКАЧКИ\фото и видео доу\день космонавтики\DSC029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00570"/>
            <a:ext cx="3005559" cy="2000694"/>
          </a:xfrm>
          <a:prstGeom prst="rect">
            <a:avLst/>
          </a:prstGeom>
          <a:noFill/>
        </p:spPr>
      </p:pic>
      <p:pic>
        <p:nvPicPr>
          <p:cNvPr id="28" name="Picture 4" descr="D:\ЗАКАЧКИ\фото и видео доу\день космонавтики\DSC028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1714488"/>
            <a:ext cx="3337542" cy="2221683"/>
          </a:xfrm>
          <a:prstGeom prst="rect">
            <a:avLst/>
          </a:prstGeom>
          <a:noFill/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57158" y="4071942"/>
            <a:ext cx="2643206" cy="30646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Эстафета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«Собери урожай»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42844" y="1285860"/>
            <a:ext cx="2643206" cy="30646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Эстафета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«Коники»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214678" y="1285860"/>
            <a:ext cx="2643206" cy="30646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Эстафета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 морском дне»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 descr="DSC0979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4714884"/>
            <a:ext cx="2533028" cy="16862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ЛЕРИЯ\Desktop\Спортивный фон 3.jpg"/>
          <p:cNvPicPr>
            <a:picLocks noChangeAspect="1" noChangeArrowheads="1"/>
          </p:cNvPicPr>
          <p:nvPr/>
        </p:nvPicPr>
        <p:blipFill>
          <a:blip r:embed="rId3" cstate="print"/>
          <a:srcRect t="115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214290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Взаимодействие с родителями</a:t>
            </a:r>
            <a:endParaRPr lang="ru-RU" sz="24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214414" y="214290"/>
            <a:ext cx="6858048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Стендовая информация</a:t>
            </a:r>
            <a:endParaRPr kumimoji="0" lang="ru-RU" sz="1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00108"/>
            <a:ext cx="202077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000108"/>
            <a:ext cx="2047856" cy="2895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3456" y="1000108"/>
            <a:ext cx="202077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3429000"/>
            <a:ext cx="2135256" cy="3019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11693" y="3500438"/>
            <a:ext cx="2136659" cy="3021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3500438"/>
            <a:ext cx="2143140" cy="3030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ЛЕРИЯ\Desktop\Спортивный фон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14290"/>
            <a:ext cx="2428892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</a:t>
            </a:r>
            <a:endParaRPr kumimoji="0" lang="ru-RU" sz="1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2910" y="928670"/>
            <a:ext cx="8143932" cy="200906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Участие в эстафетах и подготовка к ним принесло большое эмоциональное и эстетическое удовлетворение, объединили детей и взрослых общими радостными переживаниями, надолго останутся  в памяти как яркое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событие. Совместная с товарищами деятельность, игры, красочное оформление места проведения эстафет, красивые цветные эмблемы, звучание музыки, торжественное открытие и закрытие игр - эстафет повлияли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развитие у ребят чувства красоты, хорошего вкуса, воображения. 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Все это стимулирует их творчество.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000628" y="3429000"/>
            <a:ext cx="3429056" cy="51077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Перспектива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214810" y="4286256"/>
            <a:ext cx="4500594" cy="200906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Конечно, всегда есть над- чем работать, так как совершенствованию потенциала ребенка нет предела, отработка полученных навыков, позволяет еще больше улучшить результаты. А поможет в этом процессе  - игра - эстафета. В дальнейшем планируется поиск новых игр-эстафет, пополнение базы игр.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РИЯ\Desktop\Спортивный фон 7.jpg"/>
          <p:cNvPicPr>
            <a:picLocks noChangeAspect="1" noChangeArrowheads="1"/>
          </p:cNvPicPr>
          <p:nvPr/>
        </p:nvPicPr>
        <p:blipFill>
          <a:blip r:embed="rId2" cstate="print"/>
          <a:srcRect t="13981"/>
          <a:stretch>
            <a:fillRect/>
          </a:stretch>
        </p:blipFill>
        <p:spPr bwMode="auto">
          <a:xfrm>
            <a:off x="0" y="0"/>
            <a:ext cx="910913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1285860"/>
            <a:ext cx="67866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4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  <a:p>
            <a:pPr marL="457200" indent="-457200" algn="ctr"/>
            <a:r>
              <a:rPr lang="ru-RU" sz="4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Желаю УСПЕХОВ И ТВОРЧЕСТВА!</a:t>
            </a:r>
            <a:endParaRPr lang="ru-RU" sz="44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РИЯ\Desktop\Спортивный фон 3.jpg"/>
          <p:cNvPicPr>
            <a:picLocks noChangeAspect="1" noChangeArrowheads="1"/>
          </p:cNvPicPr>
          <p:nvPr/>
        </p:nvPicPr>
        <p:blipFill>
          <a:blip r:embed="rId2" cstate="print"/>
          <a:srcRect t="115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857232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«Здоровье – это та вершина, которую должен каждый покорить сам.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мы должны стать учителями, мудрыми наставниками в начале этого долгого восхождения».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4572008"/>
            <a:ext cx="8003232" cy="89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В.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Шененберг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АЛЕРИЯ\Desktop\Спортивный фон 7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13981"/>
          <a:stretch>
            <a:fillRect/>
          </a:stretch>
        </p:blipFill>
        <p:spPr bwMode="auto">
          <a:xfrm>
            <a:off x="34870" y="0"/>
            <a:ext cx="9109130" cy="6778494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0034" y="214290"/>
            <a:ext cx="2857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Актуальность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42910" y="785795"/>
            <a:ext cx="7929618" cy="5005626"/>
          </a:xfrm>
          <a:prstGeom prst="round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Актуальность темы обусловлена тем, что на сегодняшний день в соответствии с Федеральными государственными образовательными стандартами ДО направление «Физическое развитие», включающее образовательные области «Здоровье», «Физическая культура» занимает ведущее место в воспитательно-образовательном процессе дошкольников.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Для формирования морально-волевых черт личности, совершенствования двигательных умений и навыков, особая роль отводится играм-эстафетам. Среди многих средств физического воспитания дошкольников большое место занимает игра. Согласно ФГОС предусмотрено широкое использование подвижных игр. С помощью подвижных игр у детей можно развивать важнейшие физические качества: силу, воспитывать выдержку, смелость, решительность, находчивость, ловкость.</a:t>
            </a:r>
            <a:endParaRPr lang="ru-RU" b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АЛЕРИЯ\Desktop\Спортивный фон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071934" y="2143116"/>
            <a:ext cx="4500594" cy="44291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286248" y="1785926"/>
            <a:ext cx="4071934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Формировать умение детей использовать игры-эстафеты для достижения результата.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Развивать психофизические качества: силу, быстроту, выносливость, ловкость, гибкость.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Поддерживать интерес к физической культуре и спорту.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4282" y="214290"/>
            <a:ext cx="842968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ЦЕЛИ: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Создавать условия для развития скоростных качеств дошкольников посредством использования игр-эстафет.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РИЯ\Desktop\Спортивный фон 3.jpg"/>
          <p:cNvPicPr>
            <a:picLocks noChangeAspect="1" noChangeArrowheads="1"/>
          </p:cNvPicPr>
          <p:nvPr/>
        </p:nvPicPr>
        <p:blipFill>
          <a:blip r:embed="rId2" cstate="print"/>
          <a:srcRect t="115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0"/>
            <a:ext cx="5368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Спортивный праздник </a:t>
            </a:r>
          </a:p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«Открытие фестиваля эстафет»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2143116"/>
            <a:ext cx="300039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Эстафета «Эстафетная палочка»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57158" y="928670"/>
            <a:ext cx="8429684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Целью является создать условия для  повышения  двигательной активности, развитию пространственной ориентировки, воспитанию взаимопомощи, взаимовыручки, быстроты реакции, творческой активности ,  доставить детям удовольствие от совместной двигательной деятельности в спортивных играх, эстафетах, воспитывать соревновательный дух дошкольников посредствам эстафет.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28992" y="2143116"/>
            <a:ext cx="300039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Эстафета «Переправа»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G:\фото и видео доу\зов джунглей,мать-казачка\DSC05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857760"/>
            <a:ext cx="2790277" cy="1857388"/>
          </a:xfrm>
          <a:prstGeom prst="rect">
            <a:avLst/>
          </a:prstGeom>
          <a:noFill/>
        </p:spPr>
      </p:pic>
      <p:pic>
        <p:nvPicPr>
          <p:cNvPr id="1029" name="Picture 5" descr="G:\фото и видео доу\зов джунглей,мать-казачка\DSC05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86058"/>
            <a:ext cx="2728544" cy="1816295"/>
          </a:xfrm>
          <a:prstGeom prst="rect">
            <a:avLst/>
          </a:prstGeom>
          <a:noFill/>
        </p:spPr>
      </p:pic>
      <p:pic>
        <p:nvPicPr>
          <p:cNvPr id="1030" name="Picture 6" descr="G:\фото и видео доу\зов джунглей,мать-казачка\DSC05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357562"/>
            <a:ext cx="2589201" cy="2518790"/>
          </a:xfrm>
          <a:prstGeom prst="rect">
            <a:avLst/>
          </a:prstGeom>
          <a:noFill/>
        </p:spPr>
      </p:pic>
      <p:pic>
        <p:nvPicPr>
          <p:cNvPr id="1031" name="Picture 7" descr="G:\фото и видео доу\зов джунглей,мать-казачка\DSC051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572008"/>
            <a:ext cx="2922561" cy="2062778"/>
          </a:xfrm>
          <a:prstGeom prst="rect">
            <a:avLst/>
          </a:prstGeom>
          <a:noFill/>
        </p:spPr>
      </p:pic>
      <p:pic>
        <p:nvPicPr>
          <p:cNvPr id="1032" name="Picture 8" descr="G:\фото и видео доу\зов джунглей,мать-казачка\DSC051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2571744"/>
            <a:ext cx="2841595" cy="1891549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6215074" y="2928934"/>
            <a:ext cx="271461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Эстафета «Передай мяч»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14678" y="4357694"/>
            <a:ext cx="300039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Эстафета «Строим башню»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4643446"/>
            <a:ext cx="300039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Эстафета «Бой на мешках»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ЛЕРИЯ\Desktop\Спортивный фон 7.jpg"/>
          <p:cNvPicPr>
            <a:picLocks noChangeAspect="1" noChangeArrowheads="1"/>
          </p:cNvPicPr>
          <p:nvPr/>
        </p:nvPicPr>
        <p:blipFill>
          <a:blip r:embed="rId2" cstate="print"/>
          <a:srcRect t="13981"/>
          <a:stretch>
            <a:fillRect/>
          </a:stretch>
        </p:blipFill>
        <p:spPr bwMode="auto">
          <a:xfrm>
            <a:off x="34870" y="0"/>
            <a:ext cx="9109130" cy="67784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71736" y="0"/>
            <a:ext cx="40005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Спортивный праздник 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«Сказочные эстафеты»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1" name="Рисунок 20" descr="DSC09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4572008"/>
            <a:ext cx="2786082" cy="185466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4282" y="857232"/>
            <a:ext cx="857256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Цель</a:t>
            </a:r>
            <a:r>
              <a:rPr lang="ru-RU" sz="1400" dirty="0" smtClean="0"/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Создать условия для совершенствования физических качеств: быстроты, ловкости, выносливости. Формировать потребность в двигательной активности. Воспитывать стремление участвовать в играх с элементами соревнования, играх –эстафетах. Вызвать положительный эмоциональный отклик у детей.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ЗАГРУЗКИ\фото и видео доу\спортивные\сказочные эстафеты\DSC09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285992"/>
            <a:ext cx="2692985" cy="1792625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357158" y="1643050"/>
            <a:ext cx="300039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Ритмическая гимнастика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 «В гостях у сказки»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57290" y="4143380"/>
            <a:ext cx="300039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Эстафета «Золушка»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6" name="Рисунок 25" descr="DSC09764.JPG"/>
          <p:cNvPicPr>
            <a:picLocks noChangeAspect="1"/>
          </p:cNvPicPr>
          <p:nvPr/>
        </p:nvPicPr>
        <p:blipFill>
          <a:blip r:embed="rId5" cstate="print"/>
          <a:srcRect l="16344" t="29906" r="12730"/>
          <a:stretch>
            <a:fillRect/>
          </a:stretch>
        </p:blipFill>
        <p:spPr>
          <a:xfrm>
            <a:off x="3714744" y="2285992"/>
            <a:ext cx="2500330" cy="164490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786182" y="1857364"/>
            <a:ext cx="242889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Эстафета «Репка»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D:\ЗАГРУЗКИ\фото и видео доу\спортивные\сказочные эстафеты\DSC097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572008"/>
            <a:ext cx="2871743" cy="1911617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4786314" y="4143380"/>
            <a:ext cx="300039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Эстафета «Курочка Ряба»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053" name="Picture 5" descr="D:\ЗАГРУЗКИ\фото и видео доу\спортивные\сказочные эстафеты\DSC098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2285991"/>
            <a:ext cx="2500330" cy="1664381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6643702" y="1857364"/>
            <a:ext cx="22860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Эстафета «Лиса Алиса и кот </a:t>
            </a:r>
            <a:r>
              <a:rPr lang="ru-RU" sz="1400" b="1" dirty="0" err="1" smtClean="0">
                <a:solidFill>
                  <a:srgbClr val="002060"/>
                </a:solidFill>
              </a:rPr>
              <a:t>Базилио</a:t>
            </a:r>
            <a:r>
              <a:rPr lang="ru-RU" sz="1400" b="1" dirty="0" smtClean="0">
                <a:solidFill>
                  <a:srgbClr val="002060"/>
                </a:solidFill>
              </a:rPr>
              <a:t>»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ЛЕРИЯ\Desktop\Спортивный фон 7.jpg"/>
          <p:cNvPicPr>
            <a:picLocks noChangeAspect="1" noChangeArrowheads="1"/>
          </p:cNvPicPr>
          <p:nvPr/>
        </p:nvPicPr>
        <p:blipFill>
          <a:blip r:embed="rId2" cstate="print"/>
          <a:srcRect t="13981"/>
          <a:stretch>
            <a:fillRect/>
          </a:stretch>
        </p:blipFill>
        <p:spPr bwMode="auto">
          <a:xfrm>
            <a:off x="0" y="79506"/>
            <a:ext cx="9109130" cy="677849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71538" y="0"/>
            <a:ext cx="721523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Спортивная игра «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Зарничка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2143116"/>
            <a:ext cx="207170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Эстафета «Разминирование»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7554" y="2428868"/>
            <a:ext cx="214314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Эстафета «Склад боеприпасов»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ЗАГРУЗКИ\фото и видео доу\спортивные\подготовит.день воинск.славы\IMG-20201009-WA0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2553891" cy="340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D:\ЗАГРУЗКИ\фото и видео доу\спортивные\подготовит.день воинск.славы\IMG-20201009-WA00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143248"/>
            <a:ext cx="2518190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D:\ЗАГРУЗКИ\фото и видео доу\спортивные\подготовит.день воинск.славы\IMG-20201009-WA00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928934"/>
            <a:ext cx="2625347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Прямоугольник 24"/>
          <p:cNvSpPr/>
          <p:nvPr/>
        </p:nvSpPr>
        <p:spPr>
          <a:xfrm>
            <a:off x="6429388" y="2357430"/>
            <a:ext cx="214314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Эстафета «Маскировка»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28596" y="500042"/>
            <a:ext cx="8358246" cy="142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  создать условия для закрепления навыков военной подготовки в игровой форме.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Прививать детям потребность в физической культуре и спорте, способствовать закреплению полученных на занятиях умений. Воспитывать чувство уважения к Российской Армии, любви к Родине.  Формировать волевые качества, целеустремленность, выдержку; поддерживать в детях желание и умение преодолевать препятствия, развивать двигательные качества: выносливости, ловкости, координации.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ЛЕРИЯ\Desktop\Спортивный фон 7.jpg"/>
          <p:cNvPicPr>
            <a:picLocks noChangeAspect="1" noChangeArrowheads="1"/>
          </p:cNvPicPr>
          <p:nvPr/>
        </p:nvPicPr>
        <p:blipFill>
          <a:blip r:embed="rId2" cstate="print"/>
          <a:srcRect t="13981"/>
          <a:stretch>
            <a:fillRect/>
          </a:stretch>
        </p:blipFill>
        <p:spPr bwMode="auto">
          <a:xfrm>
            <a:off x="0" y="0"/>
            <a:ext cx="9109130" cy="67784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857232"/>
            <a:ext cx="8572560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Создать условие для праздничной обстановки в рамках празднования Дня Защитника отечества, воспитывать чувство уважения к армии через уважение своих отцов и дедушек; формировать волевые качества, целеустремленность, выдержку; поддерживать в детях желание и умение преодолевать препятствия; совершенствовать координацию движений, формировать ловкость и меткость у детей; воспитывать чувство коллективизм, внимательности, ответственности.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2285992"/>
            <a:ext cx="221457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Эстафета «Перенеси боеприпасы»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7554" y="2357430"/>
            <a:ext cx="207170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Эстафета «Танкисты»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15074" y="2285992"/>
            <a:ext cx="221457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Эстафеты «Перейди через болото»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00034" y="0"/>
            <a:ext cx="8143932" cy="7857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Физкультурный досуг «Папы служат нам примером»»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ЗАГРУЗКИ\фото и видео доу\спортивные\23 2021\IMG-20210224-WA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5"/>
            <a:ext cx="2571768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D:\ЗАГРУЗКИ\фото и видео доу\спортивные\23 2021\IMG-20210224-WA00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857496"/>
            <a:ext cx="2661066" cy="3548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D:\ЗАГРУЗКИ\фото и видео доу\спортивные\23 2021\IMG-20210224-WA00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928934"/>
            <a:ext cx="2536023" cy="3381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ЛЕРИЯ\Desktop\Спортивный фон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1214422"/>
            <a:ext cx="2286016" cy="340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«Разминка»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2357430"/>
            <a:ext cx="2500330" cy="340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Эстафета «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Самый меткий»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94298" y="2428868"/>
            <a:ext cx="3249702" cy="340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Эстафета«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Самая  дружная команда»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00034" y="214290"/>
            <a:ext cx="8143932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Итоговый спортивный праздник «Веселые старты»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5720" y="928670"/>
            <a:ext cx="8286808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Цель: Создать условие для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у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крепления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здоровья детей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посредствам эстафет,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испытывать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радость от возрастающей самостоятельности, ловкости, уверенности, возможности продемонстрировать свои успехи перед сверстниками и поделиться с ними накопленным опытом.</a:t>
            </a:r>
          </a:p>
          <a:p>
            <a:endParaRPr lang="ru-RU" sz="1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194" name="AutoShape 2" descr="blob:https://web.whatsapp.com/a629167d-217e-43f0-99f1-ce88c66ca1a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Users\ВАЛЕРИЯ\Desktop\a629167d-217e-43f0-99f1-ce88c66ca1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86058"/>
            <a:ext cx="3238522" cy="2428892"/>
          </a:xfrm>
          <a:prstGeom prst="rect">
            <a:avLst/>
          </a:prstGeom>
          <a:noFill/>
        </p:spPr>
      </p:pic>
      <p:pic>
        <p:nvPicPr>
          <p:cNvPr id="8196" name="Picture 4" descr="C:\Users\ВАЛЕРИЯ\Desktop\a2a56b43-28d9-44b1-833d-cc3610ac51b5.jpg"/>
          <p:cNvPicPr>
            <a:picLocks noChangeAspect="1" noChangeArrowheads="1"/>
          </p:cNvPicPr>
          <p:nvPr/>
        </p:nvPicPr>
        <p:blipFill>
          <a:blip r:embed="rId4"/>
          <a:srcRect t="25862"/>
          <a:stretch>
            <a:fillRect/>
          </a:stretch>
        </p:blipFill>
        <p:spPr bwMode="auto">
          <a:xfrm>
            <a:off x="6104180" y="2928934"/>
            <a:ext cx="2655874" cy="3500462"/>
          </a:xfrm>
          <a:prstGeom prst="rect">
            <a:avLst/>
          </a:prstGeom>
          <a:noFill/>
        </p:spPr>
      </p:pic>
      <p:pic>
        <p:nvPicPr>
          <p:cNvPr id="8197" name="Picture 5" descr="C:\Users\ВАЛЕРИЯ\Desktop\a4aa0e5d-4dc1-41b2-82a2-d9baf3dca8d8.jpg"/>
          <p:cNvPicPr>
            <a:picLocks noChangeAspect="1" noChangeArrowheads="1"/>
          </p:cNvPicPr>
          <p:nvPr/>
        </p:nvPicPr>
        <p:blipFill>
          <a:blip r:embed="rId5"/>
          <a:srcRect r="33824"/>
          <a:stretch>
            <a:fillRect/>
          </a:stretch>
        </p:blipFill>
        <p:spPr bwMode="auto">
          <a:xfrm>
            <a:off x="2786050" y="3929066"/>
            <a:ext cx="3143272" cy="2671781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3214678" y="3500438"/>
            <a:ext cx="2714644" cy="340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Эстафета «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Самый быстрый»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3989</TotalTime>
  <Words>768</Words>
  <PresentationFormat>Экран (4:3)</PresentationFormat>
  <Paragraphs>79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</dc:creator>
  <cp:lastModifiedBy>ВАЛЕРИЯ</cp:lastModifiedBy>
  <cp:revision>389</cp:revision>
  <dcterms:created xsi:type="dcterms:W3CDTF">2017-05-19T06:34:50Z</dcterms:created>
  <dcterms:modified xsi:type="dcterms:W3CDTF">2021-04-30T05:59:23Z</dcterms:modified>
</cp:coreProperties>
</file>